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8BED6-8A9A-489C-A1F3-C2DB323F5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6FC711-C03D-42BD-9AEA-13A4AA9BC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D80932-A91A-4609-8E06-176B74E8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951646-5F79-4F6C-A41C-54EE2C54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B97511-332A-45B0-9271-6C285F6F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21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A34B9-5453-4508-BC25-DE047AD8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FCB2A6-5F4A-42D7-A94F-5C1806F6E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71D51F-3082-47C9-9FB9-6FFBC7C1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649061-11EF-4E40-B1D0-76A30388F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983616-4D07-445A-A21B-9D82706E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84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75A22B-3028-4A7F-9045-1DC6DCA73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058ED9-2BDD-4776-873D-05DA62512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B8D870-6163-4D02-BEDD-EDB54FA4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28F47E-9834-4A5F-800A-941B8747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15435E-E913-4B17-8335-ADF7904B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12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FBE4E-3C68-4EEB-9B98-5491D9A6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94DC13-68E3-42ED-B626-126AECBD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8BAB2F-CC44-46D6-88A2-0F16AE81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501F52-FFFA-46EE-94F9-22698173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CB382F-67EF-492A-8853-B2ABC057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52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F23C3-4752-4647-AABE-288B09E2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EB37C9-4062-4377-AFBC-A7F742DDF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643DF1-2275-49A3-BAB1-A0A023DC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2A5178-D0AA-4FDA-8D69-3C49667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5B68D5-93B0-4373-9C8B-FB3B2110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69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1E711-8438-4B1C-AC56-5545D477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EEE95B-3F1F-40E0-B9C4-E14B3CBAF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946610-E8BF-4285-8F1C-4B668325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23E953-4F0E-4B43-9DD8-10B7A8AD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12A3CC-B359-4ABB-9C97-86043D478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590F41-4C74-4521-9F0B-4721F704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32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EF250-4F9A-4470-ADA3-20057BE8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13984F-D33F-4B41-86EB-40F6CE05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D1054B-2D40-486C-A591-64997AE4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384FFE-7A24-411C-BB4A-F63CD49FB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D2B3655-379E-49F5-AB26-678D8B9A2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6232DB2-9666-4A0A-BC13-35C30C8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C3BC61-3135-4FB9-BD85-259DAE5B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CA5D8A5-926B-4403-894F-6FEF10EB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29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AFB49-3015-4BA3-8970-DAE86C2AA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1C84B67-FD3B-4860-BDB8-43CD0408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6EC65B-495F-45E3-ACE1-76942CF3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29A7405-8148-407E-B5B0-ED49B7DD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02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D2CE5C0-0D9A-47C0-9F6B-2DDBA493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AAD1F25-D502-4CCE-9387-E6E3DE3D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48FA9F-318A-43B8-B158-803EB8AB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39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2012D-4C5F-4A87-8EE4-CE623940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C9E916-490E-4F3E-99C6-4A5231CB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DA53751-EB79-42DD-B65D-501FA1BCF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F1471F-15EF-4394-935D-E53D30D9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89D9BF-87D0-4561-AABA-04D105C3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981E95-FD7A-4CEC-A227-9F700871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26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D29FE-82EF-4379-BD86-8C59D2F9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82BDB1-0EE0-420F-8810-02684901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0AE252-7B87-416B-A37C-50047E8D0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69D948-D0A6-46B0-8DEF-CC1A1479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7C5565-18C1-4827-A468-E158F2A6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5C052A-21A6-446F-9871-E2F43DDC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46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5EB542-0FFA-4C28-BA33-664890EC1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C89FD8-1AF0-4A6B-BEA9-C43E153F9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D2D8DE-5955-4E28-95F8-ABC9C4253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683B-04DA-4C60-B4D2-77EE3069F84E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0190DD-F1B5-4804-B9A7-A704FAE61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12014D-F6F8-4E04-A666-35E5BFAFA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D540-160A-4E8E-8157-4847ADC859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6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ivacy@hcypenburg.n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3408C6D-081F-46CB-AC60-F2F0CE3806B0}"/>
              </a:ext>
            </a:extLst>
          </p:cNvPr>
          <p:cNvSpPr/>
          <p:nvPr/>
        </p:nvSpPr>
        <p:spPr>
          <a:xfrm>
            <a:off x="578067" y="483476"/>
            <a:ext cx="11151477" cy="621161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sz="1600" b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chemeClr val="tx1"/>
                </a:solidFill>
              </a:rPr>
              <a:t>Wees </a:t>
            </a:r>
            <a:r>
              <a:rPr lang="en-GB" sz="1600" b="1" dirty="0" err="1">
                <a:solidFill>
                  <a:schemeClr val="tx1"/>
                </a:solidFill>
              </a:rPr>
              <a:t>kritisch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als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je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gegevens</a:t>
            </a:r>
            <a:r>
              <a:rPr lang="en-GB" sz="1600" b="1" dirty="0">
                <a:solidFill>
                  <a:schemeClr val="tx1"/>
                </a:solidFill>
              </a:rPr>
              <a:t> van </a:t>
            </a:r>
            <a:r>
              <a:rPr lang="en-GB" sz="1600" b="1" dirty="0" err="1">
                <a:solidFill>
                  <a:schemeClr val="tx1"/>
                </a:solidFill>
              </a:rPr>
              <a:t>leden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opslaat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streef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naar</a:t>
            </a:r>
            <a:r>
              <a:rPr lang="en-GB" sz="1600" b="1" dirty="0">
                <a:solidFill>
                  <a:schemeClr val="tx1"/>
                </a:solidFill>
              </a:rPr>
              <a:t> het minimum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sz="1400" dirty="0" err="1">
                <a:solidFill>
                  <a:schemeClr val="tx1"/>
                </a:solidFill>
              </a:rPr>
              <a:t>Zijn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echt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nodig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sla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dan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op. </a:t>
            </a:r>
            <a:r>
              <a:rPr lang="en-GB" sz="1400" dirty="0" err="1">
                <a:solidFill>
                  <a:schemeClr val="tx1"/>
                </a:solidFill>
              </a:rPr>
              <a:t>Zijn</a:t>
            </a:r>
            <a:r>
              <a:rPr lang="en-GB" sz="1400" dirty="0">
                <a:solidFill>
                  <a:schemeClr val="tx1"/>
                </a:solidFill>
              </a:rPr>
              <a:t> de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langer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nodig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gooi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dan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weg</a:t>
            </a:r>
            <a:r>
              <a:rPr lang="en-GB" sz="1400" dirty="0">
                <a:solidFill>
                  <a:schemeClr val="tx1"/>
                </a:solidFill>
              </a:rPr>
              <a:t>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sz="1400" i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chemeClr val="tx1"/>
                </a:solidFill>
              </a:rPr>
              <a:t>Let op </a:t>
            </a:r>
            <a:r>
              <a:rPr lang="en-GB" sz="1600" b="1" dirty="0" err="1">
                <a:solidFill>
                  <a:schemeClr val="tx1"/>
                </a:solidFill>
              </a:rPr>
              <a:t>als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je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gegevens</a:t>
            </a:r>
            <a:r>
              <a:rPr lang="en-GB" sz="1600" b="1" dirty="0">
                <a:solidFill>
                  <a:schemeClr val="tx1"/>
                </a:solidFill>
              </a:rPr>
              <a:t> van </a:t>
            </a:r>
            <a:r>
              <a:rPr lang="en-GB" sz="1600" b="1" dirty="0" err="1">
                <a:solidFill>
                  <a:schemeClr val="tx1"/>
                </a:solidFill>
              </a:rPr>
              <a:t>leden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doorstuurt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beperk</a:t>
            </a:r>
            <a:r>
              <a:rPr lang="en-GB" sz="1600" b="1" dirty="0">
                <a:solidFill>
                  <a:schemeClr val="tx1"/>
                </a:solidFill>
              </a:rPr>
              <a:t> de </a:t>
            </a:r>
            <a:r>
              <a:rPr lang="en-GB" sz="1600" b="1" dirty="0" err="1">
                <a:solidFill>
                  <a:schemeClr val="tx1"/>
                </a:solidFill>
              </a:rPr>
              <a:t>kring</a:t>
            </a:r>
            <a:r>
              <a:rPr lang="en-GB" sz="1600" b="1" dirty="0">
                <a:solidFill>
                  <a:schemeClr val="tx1"/>
                </a:solidFill>
              </a:rPr>
              <a:t> van </a:t>
            </a:r>
            <a:r>
              <a:rPr lang="en-GB" sz="1600" b="1" dirty="0" err="1">
                <a:solidFill>
                  <a:schemeClr val="tx1"/>
                </a:solidFill>
              </a:rPr>
              <a:t>ontvangers</a:t>
            </a:r>
            <a:br>
              <a:rPr lang="en-GB" sz="1400" i="1" dirty="0">
                <a:solidFill>
                  <a:schemeClr val="tx1"/>
                </a:solidFill>
              </a:rPr>
            </a:br>
            <a:r>
              <a:rPr lang="en-GB" sz="1400" dirty="0" err="1">
                <a:solidFill>
                  <a:schemeClr val="tx1"/>
                </a:solidFill>
              </a:rPr>
              <a:t>Stuur</a:t>
            </a:r>
            <a:r>
              <a:rPr lang="en-GB" sz="1400" dirty="0">
                <a:solidFill>
                  <a:schemeClr val="tx1"/>
                </a:solidFill>
              </a:rPr>
              <a:t> de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alleen</a:t>
            </a:r>
            <a:r>
              <a:rPr lang="en-GB" sz="1400" dirty="0">
                <a:solidFill>
                  <a:schemeClr val="tx1"/>
                </a:solidFill>
              </a:rPr>
              <a:t> door </a:t>
            </a:r>
            <a:r>
              <a:rPr lang="en-GB" sz="1400" dirty="0" err="1">
                <a:solidFill>
                  <a:schemeClr val="tx1"/>
                </a:solidFill>
              </a:rPr>
              <a:t>aan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diegenen</a:t>
            </a:r>
            <a:r>
              <a:rPr lang="en-GB" sz="1400" dirty="0">
                <a:solidFill>
                  <a:schemeClr val="tx1"/>
                </a:solidFill>
              </a:rPr>
              <a:t> die de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echt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nodig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hebben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voor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hun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taak</a:t>
            </a:r>
            <a:r>
              <a:rPr lang="en-GB" sz="1400" dirty="0">
                <a:solidFill>
                  <a:schemeClr val="tx1"/>
                </a:solidFill>
              </a:rPr>
              <a:t>. </a:t>
            </a:r>
            <a:r>
              <a:rPr lang="en-GB" sz="1400" dirty="0" err="1">
                <a:solidFill>
                  <a:schemeClr val="tx1"/>
                </a:solidFill>
              </a:rPr>
              <a:t>Kopieer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dus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zomaar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iedereen</a:t>
            </a:r>
            <a:r>
              <a:rPr lang="en-GB" sz="1400" dirty="0">
                <a:solidFill>
                  <a:schemeClr val="tx1"/>
                </a:solidFill>
              </a:rPr>
              <a:t> in.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teamoverzicht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delen</a:t>
            </a:r>
            <a:r>
              <a:rPr lang="en-GB" sz="1400" dirty="0">
                <a:solidFill>
                  <a:schemeClr val="tx1"/>
                </a:solidFill>
              </a:rPr>
              <a:t> met coach of </a:t>
            </a:r>
            <a:r>
              <a:rPr lang="en-GB" sz="1400" dirty="0" err="1">
                <a:solidFill>
                  <a:schemeClr val="tx1"/>
                </a:solidFill>
              </a:rPr>
              <a:t>teammanager</a:t>
            </a:r>
            <a:r>
              <a:rPr lang="en-GB" sz="1400" dirty="0">
                <a:solidFill>
                  <a:schemeClr val="tx1"/>
                </a:solidFill>
              </a:rPr>
              <a:t> is ok.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volledig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ledenbestand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naar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alle</a:t>
            </a:r>
            <a:r>
              <a:rPr lang="en-GB" sz="1400" dirty="0">
                <a:solidFill>
                  <a:schemeClr val="tx1"/>
                </a:solidFill>
              </a:rPr>
              <a:t> coaches of </a:t>
            </a:r>
            <a:r>
              <a:rPr lang="en-GB" sz="1400" dirty="0" err="1">
                <a:solidFill>
                  <a:schemeClr val="tx1"/>
                </a:solidFill>
              </a:rPr>
              <a:t>teammanagers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sturen</a:t>
            </a:r>
            <a:r>
              <a:rPr lang="en-GB" sz="1400" dirty="0">
                <a:solidFill>
                  <a:schemeClr val="tx1"/>
                </a:solidFill>
              </a:rPr>
              <a:t> is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ok!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400" i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600" b="1" dirty="0" err="1">
                <a:solidFill>
                  <a:schemeClr val="tx1"/>
                </a:solidFill>
              </a:rPr>
              <a:t>Zorg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dat</a:t>
            </a:r>
            <a:r>
              <a:rPr lang="en-GB" sz="1600" b="1" dirty="0">
                <a:solidFill>
                  <a:schemeClr val="tx1"/>
                </a:solidFill>
              </a:rPr>
              <a:t> de </a:t>
            </a:r>
            <a:r>
              <a:rPr lang="en-GB" sz="1600" b="1" dirty="0" err="1">
                <a:solidFill>
                  <a:schemeClr val="tx1"/>
                </a:solidFill>
              </a:rPr>
              <a:t>gegevens</a:t>
            </a:r>
            <a:r>
              <a:rPr lang="en-GB" sz="1600" b="1" dirty="0">
                <a:solidFill>
                  <a:schemeClr val="tx1"/>
                </a:solidFill>
              </a:rPr>
              <a:t> van </a:t>
            </a:r>
            <a:r>
              <a:rPr lang="en-GB" sz="1600" b="1" dirty="0" err="1">
                <a:solidFill>
                  <a:schemeClr val="tx1"/>
                </a:solidFill>
              </a:rPr>
              <a:t>onze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leden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veilig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zijn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1400" dirty="0" err="1">
                <a:solidFill>
                  <a:schemeClr val="tx1"/>
                </a:solidFill>
              </a:rPr>
              <a:t>Gebruik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sterke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wachtwoorden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verander</a:t>
            </a:r>
            <a:r>
              <a:rPr lang="en-GB" sz="1400" dirty="0">
                <a:solidFill>
                  <a:schemeClr val="tx1"/>
                </a:solidFill>
              </a:rPr>
              <a:t> die </a:t>
            </a:r>
            <a:r>
              <a:rPr lang="en-GB" sz="1400" dirty="0" err="1">
                <a:solidFill>
                  <a:schemeClr val="tx1"/>
                </a:solidFill>
              </a:rPr>
              <a:t>regelmatig</a:t>
            </a:r>
            <a:r>
              <a:rPr lang="en-GB" sz="1400" dirty="0">
                <a:solidFill>
                  <a:schemeClr val="tx1"/>
                </a:solidFill>
              </a:rPr>
              <a:t>. </a:t>
            </a:r>
            <a:r>
              <a:rPr lang="en-GB" sz="1400" dirty="0" err="1">
                <a:solidFill>
                  <a:schemeClr val="tx1"/>
                </a:solidFill>
              </a:rPr>
              <a:t>Zet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van </a:t>
            </a:r>
            <a:r>
              <a:rPr lang="en-GB" sz="1400" dirty="0" err="1">
                <a:solidFill>
                  <a:schemeClr val="tx1"/>
                </a:solidFill>
              </a:rPr>
              <a:t>leden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op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(</a:t>
            </a:r>
            <a:r>
              <a:rPr lang="en-GB" sz="1400" dirty="0" err="1">
                <a:solidFill>
                  <a:schemeClr val="tx1"/>
                </a:solidFill>
              </a:rPr>
              <a:t>onbeveiligde</a:t>
            </a:r>
            <a:r>
              <a:rPr lang="en-GB" sz="1400" dirty="0">
                <a:solidFill>
                  <a:schemeClr val="tx1"/>
                </a:solidFill>
              </a:rPr>
              <a:t>) USB stick of op je eigen pc.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600" b="1" dirty="0" err="1">
                <a:solidFill>
                  <a:schemeClr val="tx1"/>
                </a:solidFill>
              </a:rPr>
              <a:t>Geef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niet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zomaar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gegevens</a:t>
            </a:r>
            <a:r>
              <a:rPr lang="en-GB" sz="1600" b="1" dirty="0">
                <a:solidFill>
                  <a:schemeClr val="tx1"/>
                </a:solidFill>
              </a:rPr>
              <a:t> van </a:t>
            </a:r>
            <a:r>
              <a:rPr lang="en-GB" sz="1600" b="1" dirty="0" err="1">
                <a:solidFill>
                  <a:schemeClr val="tx1"/>
                </a:solidFill>
              </a:rPr>
              <a:t>leden</a:t>
            </a:r>
            <a:r>
              <a:rPr lang="en-GB" sz="1600" b="1" dirty="0">
                <a:solidFill>
                  <a:schemeClr val="tx1"/>
                </a:solidFill>
              </a:rPr>
              <a:t> door </a:t>
            </a:r>
            <a:r>
              <a:rPr lang="en-GB" sz="1600" b="1" dirty="0" err="1">
                <a:solidFill>
                  <a:schemeClr val="tx1"/>
                </a:solidFill>
              </a:rPr>
              <a:t>aan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anderen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Word je </a:t>
            </a:r>
            <a:r>
              <a:rPr lang="en-GB" sz="1400" dirty="0" err="1">
                <a:solidFill>
                  <a:schemeClr val="tx1"/>
                </a:solidFill>
              </a:rPr>
              <a:t>gevraagd</a:t>
            </a:r>
            <a:r>
              <a:rPr lang="en-GB" sz="1400" dirty="0">
                <a:solidFill>
                  <a:schemeClr val="tx1"/>
                </a:solidFill>
              </a:rPr>
              <a:t> om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telefoonnummer</a:t>
            </a:r>
            <a:r>
              <a:rPr lang="en-GB" sz="1400" dirty="0">
                <a:solidFill>
                  <a:schemeClr val="tx1"/>
                </a:solidFill>
              </a:rPr>
              <a:t> of </a:t>
            </a:r>
            <a:r>
              <a:rPr lang="en-GB" sz="1400" dirty="0" err="1">
                <a:solidFill>
                  <a:schemeClr val="tx1"/>
                </a:solidFill>
              </a:rPr>
              <a:t>adres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bijvoorbeeld</a:t>
            </a:r>
            <a:r>
              <a:rPr lang="en-GB" sz="1400" dirty="0">
                <a:solidFill>
                  <a:schemeClr val="tx1"/>
                </a:solidFill>
              </a:rPr>
              <a:t> van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coach of </a:t>
            </a:r>
            <a:r>
              <a:rPr lang="en-GB" sz="1400" dirty="0" err="1">
                <a:solidFill>
                  <a:schemeClr val="tx1"/>
                </a:solidFill>
              </a:rPr>
              <a:t>lijncoordinator</a:t>
            </a:r>
            <a:r>
              <a:rPr lang="en-GB" sz="1400" dirty="0">
                <a:solidFill>
                  <a:schemeClr val="tx1"/>
                </a:solidFill>
              </a:rPr>
              <a:t>? </a:t>
            </a:r>
            <a:r>
              <a:rPr lang="en-GB" sz="1400" dirty="0" err="1">
                <a:solidFill>
                  <a:schemeClr val="tx1"/>
                </a:solidFill>
              </a:rPr>
              <a:t>Geef</a:t>
            </a:r>
            <a:r>
              <a:rPr lang="en-GB" sz="1400" dirty="0">
                <a:solidFill>
                  <a:schemeClr val="tx1"/>
                </a:solidFill>
              </a:rPr>
              <a:t> die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zomaar</a:t>
            </a:r>
            <a:r>
              <a:rPr lang="en-GB" sz="1400" dirty="0">
                <a:solidFill>
                  <a:schemeClr val="tx1"/>
                </a:solidFill>
              </a:rPr>
              <a:t> door, maar </a:t>
            </a:r>
            <a:r>
              <a:rPr lang="en-GB" sz="1400" dirty="0" err="1">
                <a:solidFill>
                  <a:schemeClr val="tx1"/>
                </a:solidFill>
              </a:rPr>
              <a:t>vraag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eerst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toestemming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aan</a:t>
            </a:r>
            <a:r>
              <a:rPr lang="en-GB" sz="1400" dirty="0">
                <a:solidFill>
                  <a:schemeClr val="tx1"/>
                </a:solidFill>
              </a:rPr>
              <a:t> de </a:t>
            </a:r>
            <a:r>
              <a:rPr lang="en-GB" sz="1400" dirty="0" err="1">
                <a:solidFill>
                  <a:schemeClr val="tx1"/>
                </a:solidFill>
              </a:rPr>
              <a:t>persoon</a:t>
            </a:r>
            <a:r>
              <a:rPr lang="en-GB" sz="1400" dirty="0">
                <a:solidFill>
                  <a:schemeClr val="tx1"/>
                </a:solidFill>
              </a:rPr>
              <a:t> in </a:t>
            </a:r>
            <a:r>
              <a:rPr lang="en-GB" sz="1400" dirty="0" err="1">
                <a:solidFill>
                  <a:schemeClr val="tx1"/>
                </a:solidFill>
              </a:rPr>
              <a:t>kwestie</a:t>
            </a:r>
            <a:r>
              <a:rPr lang="en-GB" sz="1400" dirty="0">
                <a:solidFill>
                  <a:schemeClr val="tx1"/>
                </a:solidFill>
              </a:rPr>
              <a:t> of neem contact op met </a:t>
            </a:r>
            <a:r>
              <a:rPr lang="en-GB" sz="1400" dirty="0">
                <a:solidFill>
                  <a:schemeClr val="tx1"/>
                </a:solidFill>
                <a:hlinkClick r:id="rId2"/>
              </a:rPr>
              <a:t>privacy@hcypenburg.nl</a:t>
            </a:r>
            <a:endParaRPr lang="en-GB" sz="1400" dirty="0">
              <a:solidFill>
                <a:schemeClr val="tx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600" b="1" dirty="0" err="1">
                <a:solidFill>
                  <a:schemeClr val="tx1"/>
                </a:solidFill>
              </a:rPr>
              <a:t>Zorg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dat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anonieme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enquetes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ook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echt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anoniem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zijn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sz="1400" dirty="0" err="1">
                <a:solidFill>
                  <a:schemeClr val="tx1"/>
                </a:solidFill>
              </a:rPr>
              <a:t>Vraag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niet</a:t>
            </a:r>
            <a:r>
              <a:rPr lang="en-GB" sz="1400" dirty="0">
                <a:solidFill>
                  <a:schemeClr val="tx1"/>
                </a:solidFill>
              </a:rPr>
              <a:t> om </a:t>
            </a:r>
            <a:r>
              <a:rPr lang="en-GB" sz="1400" dirty="0" err="1">
                <a:solidFill>
                  <a:schemeClr val="tx1"/>
                </a:solidFill>
              </a:rPr>
              <a:t>persoonlijke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zoals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naam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adres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telefoonnummer</a:t>
            </a:r>
            <a:r>
              <a:rPr lang="en-GB" sz="1400" dirty="0">
                <a:solidFill>
                  <a:schemeClr val="tx1"/>
                </a:solidFill>
              </a:rPr>
              <a:t>. </a:t>
            </a:r>
            <a:r>
              <a:rPr lang="en-GB" sz="1400" dirty="0" err="1">
                <a:solidFill>
                  <a:schemeClr val="tx1"/>
                </a:solidFill>
              </a:rPr>
              <a:t>Verwijder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ook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gegevens</a:t>
            </a:r>
            <a:r>
              <a:rPr lang="en-GB" sz="1400" dirty="0">
                <a:solidFill>
                  <a:schemeClr val="tx1"/>
                </a:solidFill>
              </a:rPr>
              <a:t> die indirect </a:t>
            </a:r>
            <a:r>
              <a:rPr lang="en-GB" sz="1400" dirty="0" err="1">
                <a:solidFill>
                  <a:schemeClr val="tx1"/>
                </a:solidFill>
              </a:rPr>
              <a:t>terug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leiden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zijn</a:t>
            </a:r>
            <a:r>
              <a:rPr lang="en-GB" sz="1400" dirty="0">
                <a:solidFill>
                  <a:schemeClr val="tx1"/>
                </a:solidFill>
              </a:rPr>
              <a:t> tot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bepaalde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persoon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1600" b="1" dirty="0" err="1">
                <a:solidFill>
                  <a:schemeClr val="tx1"/>
                </a:solidFill>
              </a:rPr>
              <a:t>Zet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geen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gegevens</a:t>
            </a:r>
            <a:r>
              <a:rPr lang="en-GB" sz="1600" b="1" dirty="0">
                <a:solidFill>
                  <a:schemeClr val="tx1"/>
                </a:solidFill>
              </a:rPr>
              <a:t> van </a:t>
            </a:r>
            <a:r>
              <a:rPr lang="en-GB" sz="1600" b="1" dirty="0" err="1">
                <a:solidFill>
                  <a:schemeClr val="tx1"/>
                </a:solidFill>
              </a:rPr>
              <a:t>anderen</a:t>
            </a:r>
            <a:r>
              <a:rPr lang="en-GB" sz="1600" b="1" dirty="0">
                <a:solidFill>
                  <a:schemeClr val="tx1"/>
                </a:solidFill>
              </a:rPr>
              <a:t> op social media </a:t>
            </a:r>
            <a:r>
              <a:rPr lang="en-GB" sz="1600" b="1" dirty="0" err="1">
                <a:solidFill>
                  <a:schemeClr val="tx1"/>
                </a:solidFill>
              </a:rPr>
              <a:t>zonder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eerst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te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vragen</a:t>
            </a:r>
            <a:r>
              <a:rPr lang="en-GB" sz="1600" b="1" dirty="0">
                <a:solidFill>
                  <a:schemeClr val="tx1"/>
                </a:solidFill>
              </a:rPr>
              <a:t> of </a:t>
            </a:r>
            <a:r>
              <a:rPr lang="en-GB" sz="1600" b="1" dirty="0" err="1">
                <a:solidFill>
                  <a:schemeClr val="tx1"/>
                </a:solidFill>
              </a:rPr>
              <a:t>dat</a:t>
            </a:r>
            <a:r>
              <a:rPr lang="en-GB" sz="1600" b="1" dirty="0">
                <a:solidFill>
                  <a:schemeClr val="tx1"/>
                </a:solidFill>
              </a:rPr>
              <a:t> ok is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1400" dirty="0" err="1">
                <a:solidFill>
                  <a:schemeClr val="tx1"/>
                </a:solidFill>
              </a:rPr>
              <a:t>Denk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goed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voordat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je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foto</a:t>
            </a:r>
            <a:r>
              <a:rPr lang="en-GB" sz="1400" dirty="0">
                <a:solidFill>
                  <a:schemeClr val="tx1"/>
                </a:solidFill>
              </a:rPr>
              <a:t> of </a:t>
            </a:r>
            <a:r>
              <a:rPr lang="en-GB" sz="1400" dirty="0" err="1">
                <a:solidFill>
                  <a:schemeClr val="tx1"/>
                </a:solidFill>
              </a:rPr>
              <a:t>een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filmpje</a:t>
            </a:r>
            <a:r>
              <a:rPr lang="en-GB" sz="1400" dirty="0">
                <a:solidFill>
                  <a:schemeClr val="tx1"/>
                </a:solidFill>
              </a:rPr>
              <a:t> over </a:t>
            </a:r>
            <a:r>
              <a:rPr lang="en-GB" sz="1400" dirty="0" err="1">
                <a:solidFill>
                  <a:schemeClr val="tx1"/>
                </a:solidFill>
              </a:rPr>
              <a:t>iemand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anders</a:t>
            </a:r>
            <a:r>
              <a:rPr lang="en-GB" sz="1400" dirty="0">
                <a:solidFill>
                  <a:schemeClr val="tx1"/>
                </a:solidFill>
              </a:rPr>
              <a:t> online </a:t>
            </a:r>
            <a:r>
              <a:rPr lang="en-GB" sz="1400" dirty="0" err="1">
                <a:solidFill>
                  <a:schemeClr val="tx1"/>
                </a:solidFill>
              </a:rPr>
              <a:t>zet</a:t>
            </a:r>
            <a:r>
              <a:rPr lang="en-GB" sz="1400" dirty="0">
                <a:solidFill>
                  <a:schemeClr val="tx1"/>
                </a:solidFill>
              </a:rPr>
              <a:t> of </a:t>
            </a:r>
            <a:r>
              <a:rPr lang="en-GB" sz="1400" dirty="0" err="1">
                <a:solidFill>
                  <a:schemeClr val="tx1"/>
                </a:solidFill>
              </a:rPr>
              <a:t>deelt</a:t>
            </a:r>
            <a:r>
              <a:rPr lang="en-GB" sz="1400" dirty="0">
                <a:solidFill>
                  <a:schemeClr val="tx1"/>
                </a:solidFill>
              </a:rPr>
              <a:t> met </a:t>
            </a:r>
            <a:r>
              <a:rPr lang="en-GB" sz="1400" dirty="0" err="1">
                <a:solidFill>
                  <a:schemeClr val="tx1"/>
                </a:solidFill>
              </a:rPr>
              <a:t>anderen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bijv</a:t>
            </a:r>
            <a:r>
              <a:rPr lang="en-GB" sz="1400" dirty="0">
                <a:solidFill>
                  <a:schemeClr val="tx1"/>
                </a:solidFill>
              </a:rPr>
              <a:t>. via </a:t>
            </a:r>
            <a:r>
              <a:rPr lang="en-GB" sz="1400" dirty="0" err="1">
                <a:solidFill>
                  <a:schemeClr val="tx1"/>
                </a:solidFill>
              </a:rPr>
              <a:t>Whatsapp</a:t>
            </a:r>
            <a:r>
              <a:rPr lang="en-GB" sz="1400" dirty="0">
                <a:solidFill>
                  <a:schemeClr val="tx1"/>
                </a:solidFill>
              </a:rPr>
              <a:t>, Instagram of Snapchat. </a:t>
            </a:r>
            <a:r>
              <a:rPr lang="en-GB" sz="1400" dirty="0" err="1">
                <a:solidFill>
                  <a:schemeClr val="tx1"/>
                </a:solidFill>
              </a:rPr>
              <a:t>Dit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kan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vervelende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gevolgen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hebben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voor</a:t>
            </a:r>
            <a:r>
              <a:rPr lang="en-GB" sz="1400" dirty="0">
                <a:solidFill>
                  <a:schemeClr val="tx1"/>
                </a:solidFill>
              </a:rPr>
              <a:t> de </a:t>
            </a:r>
            <a:r>
              <a:rPr lang="en-GB" sz="1400" dirty="0" err="1">
                <a:solidFill>
                  <a:schemeClr val="tx1"/>
                </a:solidFill>
              </a:rPr>
              <a:t>ander</a:t>
            </a:r>
            <a:r>
              <a:rPr lang="en-GB" sz="1400" dirty="0">
                <a:solidFill>
                  <a:schemeClr val="tx1"/>
                </a:solidFill>
              </a:rPr>
              <a:t>. Ga </a:t>
            </a:r>
            <a:r>
              <a:rPr lang="en-GB" sz="1400" dirty="0" err="1">
                <a:solidFill>
                  <a:schemeClr val="tx1"/>
                </a:solidFill>
              </a:rPr>
              <a:t>hier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bewust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mee</a:t>
            </a:r>
            <a:r>
              <a:rPr lang="en-GB" sz="1400" dirty="0">
                <a:solidFill>
                  <a:schemeClr val="tx1"/>
                </a:solidFill>
              </a:rPr>
              <a:t> om!</a:t>
            </a:r>
          </a:p>
          <a:p>
            <a:pPr lvl="1"/>
            <a:endParaRPr lang="en-GB" sz="1400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600" b="1" dirty="0" err="1">
                <a:solidFill>
                  <a:schemeClr val="tx1"/>
                </a:solidFill>
              </a:rPr>
              <a:t>Kom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je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zaken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tegen</a:t>
            </a:r>
            <a:r>
              <a:rPr lang="en-GB" sz="1600" b="1" dirty="0">
                <a:solidFill>
                  <a:schemeClr val="tx1"/>
                </a:solidFill>
              </a:rPr>
              <a:t> die </a:t>
            </a:r>
            <a:r>
              <a:rPr lang="en-GB" sz="1600" b="1" dirty="0" err="1">
                <a:solidFill>
                  <a:schemeClr val="tx1"/>
                </a:solidFill>
              </a:rPr>
              <a:t>niet</a:t>
            </a:r>
            <a:r>
              <a:rPr lang="en-GB" sz="1600" b="1" dirty="0">
                <a:solidFill>
                  <a:schemeClr val="tx1"/>
                </a:solidFill>
              </a:rPr>
              <a:t> door de </a:t>
            </a:r>
            <a:r>
              <a:rPr lang="en-GB" sz="1600" b="1" dirty="0" err="1">
                <a:solidFill>
                  <a:schemeClr val="tx1"/>
                </a:solidFill>
              </a:rPr>
              <a:t>beugel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kunnen</a:t>
            </a:r>
            <a:r>
              <a:rPr lang="en-GB" sz="1600" b="1" dirty="0">
                <a:solidFill>
                  <a:schemeClr val="tx1"/>
                </a:solidFill>
              </a:rPr>
              <a:t>? Meld het via </a:t>
            </a:r>
            <a:r>
              <a:rPr lang="en-GB" sz="1600" b="1" dirty="0">
                <a:solidFill>
                  <a:schemeClr val="tx1"/>
                </a:solidFill>
                <a:hlinkClick r:id="rId2"/>
              </a:rPr>
              <a:t>privacy@hcypenburg.nl</a:t>
            </a:r>
            <a:endParaRPr lang="en-GB" sz="1600" b="1" dirty="0">
              <a:solidFill>
                <a:schemeClr val="tx1"/>
              </a:solidFill>
            </a:endParaRPr>
          </a:p>
          <a:p>
            <a:pPr lvl="1"/>
            <a:endParaRPr lang="en-GB" sz="14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2F8C5D0-1A4C-45E0-82AF-548F0CF1AFBD}"/>
              </a:ext>
            </a:extLst>
          </p:cNvPr>
          <p:cNvSpPr/>
          <p:nvPr/>
        </p:nvSpPr>
        <p:spPr>
          <a:xfrm>
            <a:off x="924910" y="162911"/>
            <a:ext cx="8755118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err="1">
                <a:solidFill>
                  <a:srgbClr val="FFC000"/>
                </a:solidFill>
              </a:rPr>
              <a:t>Omgaan</a:t>
            </a:r>
            <a:r>
              <a:rPr lang="en-GB" sz="2000" b="1" dirty="0">
                <a:solidFill>
                  <a:srgbClr val="FFC000"/>
                </a:solidFill>
              </a:rPr>
              <a:t> met </a:t>
            </a:r>
            <a:r>
              <a:rPr lang="en-GB" sz="2000" b="1" dirty="0" err="1">
                <a:solidFill>
                  <a:srgbClr val="FFC000"/>
                </a:solidFill>
              </a:rPr>
              <a:t>vertrouwelijke</a:t>
            </a:r>
            <a:r>
              <a:rPr lang="en-GB" sz="2000" b="1" dirty="0">
                <a:solidFill>
                  <a:srgbClr val="FFC000"/>
                </a:solidFill>
              </a:rPr>
              <a:t> </a:t>
            </a:r>
            <a:r>
              <a:rPr lang="en-GB" sz="2000" b="1" dirty="0" err="1">
                <a:solidFill>
                  <a:srgbClr val="FFC000"/>
                </a:solidFill>
              </a:rPr>
              <a:t>informatie</a:t>
            </a:r>
            <a:r>
              <a:rPr lang="en-GB" sz="2000" b="1" dirty="0">
                <a:solidFill>
                  <a:srgbClr val="FFC000"/>
                </a:solidFill>
              </a:rPr>
              <a:t>, </a:t>
            </a:r>
            <a:r>
              <a:rPr lang="en-GB" sz="2000" b="1" dirty="0" err="1">
                <a:solidFill>
                  <a:srgbClr val="FFC000"/>
                </a:solidFill>
              </a:rPr>
              <a:t>waar</a:t>
            </a:r>
            <a:r>
              <a:rPr lang="en-GB" sz="2000" b="1" dirty="0">
                <a:solidFill>
                  <a:srgbClr val="FFC000"/>
                </a:solidFill>
              </a:rPr>
              <a:t> we </a:t>
            </a:r>
            <a:r>
              <a:rPr lang="en-GB" sz="2000" b="1" dirty="0" err="1">
                <a:solidFill>
                  <a:srgbClr val="FFC000"/>
                </a:solidFill>
              </a:rPr>
              <a:t>ons</a:t>
            </a:r>
            <a:r>
              <a:rPr lang="en-GB" sz="2000" b="1" dirty="0">
                <a:solidFill>
                  <a:srgbClr val="FFC000"/>
                </a:solidFill>
              </a:rPr>
              <a:t> in </a:t>
            </a:r>
            <a:r>
              <a:rPr lang="en-GB" sz="2000" b="1" dirty="0" err="1">
                <a:solidFill>
                  <a:srgbClr val="FFC000"/>
                </a:solidFill>
              </a:rPr>
              <a:t>ieder</a:t>
            </a:r>
            <a:r>
              <a:rPr lang="en-GB" sz="2000" b="1" dirty="0">
                <a:solidFill>
                  <a:srgbClr val="FFC000"/>
                </a:solidFill>
              </a:rPr>
              <a:t> </a:t>
            </a:r>
            <a:r>
              <a:rPr lang="en-GB" sz="2000" b="1" dirty="0" err="1">
                <a:solidFill>
                  <a:srgbClr val="FFC000"/>
                </a:solidFill>
              </a:rPr>
              <a:t>geval</a:t>
            </a:r>
            <a:r>
              <a:rPr lang="en-GB" sz="2000" b="1" dirty="0">
                <a:solidFill>
                  <a:srgbClr val="FFC000"/>
                </a:solidFill>
              </a:rPr>
              <a:t> </a:t>
            </a:r>
            <a:r>
              <a:rPr lang="en-GB" sz="2000" b="1" dirty="0" err="1">
                <a:solidFill>
                  <a:srgbClr val="FFC000"/>
                </a:solidFill>
              </a:rPr>
              <a:t>aan</a:t>
            </a:r>
            <a:r>
              <a:rPr lang="en-GB" sz="2000" b="1" dirty="0">
                <a:solidFill>
                  <a:srgbClr val="FFC000"/>
                </a:solidFill>
              </a:rPr>
              <a:t> </a:t>
            </a:r>
            <a:r>
              <a:rPr lang="en-GB" sz="2000" b="1" dirty="0" err="1">
                <a:solidFill>
                  <a:srgbClr val="FFC000"/>
                </a:solidFill>
              </a:rPr>
              <a:t>houden</a:t>
            </a:r>
            <a:endParaRPr lang="nl-NL" sz="2000" b="1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F130F3-EE91-44AC-8F35-0649C5A28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939" y="162910"/>
            <a:ext cx="1125687" cy="148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059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Koppelaars - Stubbe, Marloes</dc:creator>
  <cp:lastModifiedBy>Goense, Albert</cp:lastModifiedBy>
  <cp:revision>12</cp:revision>
  <dcterms:created xsi:type="dcterms:W3CDTF">2018-05-14T08:46:01Z</dcterms:created>
  <dcterms:modified xsi:type="dcterms:W3CDTF">2019-06-18T10:06:46Z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dc6f62-bb58-4b94-b6ca-9af54699d31b_Enabled">
    <vt:lpwstr>True</vt:lpwstr>
  </property>
  <property fmtid="{D5CDD505-2E9C-101B-9397-08002B2CF9AE}" pid="3" name="MSIP_Label_d2dc6f62-bb58-4b94-b6ca-9af54699d31b_SiteId">
    <vt:lpwstr>00000000-0000-0000-0000-000000000000</vt:lpwstr>
  </property>
  <property fmtid="{D5CDD505-2E9C-101B-9397-08002B2CF9AE}" pid="4" name="MSIP_Label_d2dc6f62-bb58-4b94-b6ca-9af54699d31b_Ref">
    <vt:lpwstr>https://api.informationprotection.azure.com/api/00000000-0000-0000-0000-000000000000</vt:lpwstr>
  </property>
  <property fmtid="{D5CDD505-2E9C-101B-9397-08002B2CF9AE}" pid="5" name="MSIP_Label_d2dc6f62-bb58-4b94-b6ca-9af54699d31b_Owner">
    <vt:lpwstr>marloes.koppelaars-stubbe@kpn.com</vt:lpwstr>
  </property>
  <property fmtid="{D5CDD505-2E9C-101B-9397-08002B2CF9AE}" pid="6" name="MSIP_Label_d2dc6f62-bb58-4b94-b6ca-9af54699d31b_SetDate">
    <vt:lpwstr>2018-05-14T11:05:18.0794287+02:00</vt:lpwstr>
  </property>
  <property fmtid="{D5CDD505-2E9C-101B-9397-08002B2CF9AE}" pid="7" name="MSIP_Label_d2dc6f62-bb58-4b94-b6ca-9af54699d31b_Name">
    <vt:lpwstr>Intern gebruik</vt:lpwstr>
  </property>
  <property fmtid="{D5CDD505-2E9C-101B-9397-08002B2CF9AE}" pid="8" name="MSIP_Label_d2dc6f62-bb58-4b94-b6ca-9af54699d31b_Application">
    <vt:lpwstr>Microsoft Azure Information Protection</vt:lpwstr>
  </property>
  <property fmtid="{D5CDD505-2E9C-101B-9397-08002B2CF9AE}" pid="9" name="MSIP_Label_d2dc6f62-bb58-4b94-b6ca-9af54699d31b_Extended_MSFT_Method">
    <vt:lpwstr>Automatic</vt:lpwstr>
  </property>
  <property fmtid="{D5CDD505-2E9C-101B-9397-08002B2CF9AE}" pid="10" name="Sensitivity">
    <vt:lpwstr>Intern gebruik</vt:lpwstr>
  </property>
  <property fmtid="{D5CDD505-2E9C-101B-9397-08002B2CF9AE}" pid="11" name="_AdHocReviewCycleID">
    <vt:i4>-656801657</vt:i4>
  </property>
  <property fmtid="{D5CDD505-2E9C-101B-9397-08002B2CF9AE}" pid="12" name="_NewReviewCycle">
    <vt:lpwstr/>
  </property>
  <property fmtid="{D5CDD505-2E9C-101B-9397-08002B2CF9AE}" pid="13" name="_EmailSubject">
    <vt:lpwstr>Vertrouwelijke gegevens</vt:lpwstr>
  </property>
  <property fmtid="{D5CDD505-2E9C-101B-9397-08002B2CF9AE}" pid="14" name="_AuthorEmail">
    <vt:lpwstr>albertgoense@ziggo.nl</vt:lpwstr>
  </property>
  <property fmtid="{D5CDD505-2E9C-101B-9397-08002B2CF9AE}" pid="15" name="_AuthorEmailDisplayName">
    <vt:lpwstr>Albert Goense</vt:lpwstr>
  </property>
  <property fmtid="{D5CDD505-2E9C-101B-9397-08002B2CF9AE}" pid="16" name="_PreviousAdHocReviewCycleID">
    <vt:i4>1046213492</vt:i4>
  </property>
</Properties>
</file>